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0" r:id="rId2"/>
    <p:sldId id="259" r:id="rId3"/>
    <p:sldId id="261" r:id="rId4"/>
    <p:sldId id="258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724" autoAdjust="0"/>
  </p:normalViewPr>
  <p:slideViewPr>
    <p:cSldViewPr>
      <p:cViewPr varScale="1">
        <p:scale>
          <a:sx n="65" d="100"/>
          <a:sy n="65" d="100"/>
        </p:scale>
        <p:origin x="-2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093817-CFFD-4B63-AC98-7405E8C52C6D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F399F7-5469-4429-A59D-7B2639B8AD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807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Alexander</a:t>
            </a:r>
            <a:r>
              <a:rPr lang="en-US" baseline="0" dirty="0" smtClean="0"/>
              <a:t> Hamilton set the stage for implied powers when he argued for a central bank.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399F7-5469-4429-A59D-7B2639B8AD4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1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82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649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62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93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106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24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62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501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02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263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57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3258F-2467-4205-9101-6F0B3BB52A8C}" type="datetimeFigureOut">
              <a:rPr lang="en-US" smtClean="0"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16F47-5F1E-44CF-895E-BF48C3D7D5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8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Enumerated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/>
          <a:lstStyle/>
          <a:p>
            <a:r>
              <a:rPr lang="en-US" dirty="0" smtClean="0"/>
              <a:t>Listed in Article 1, Section 8</a:t>
            </a:r>
          </a:p>
          <a:p>
            <a:r>
              <a:rPr lang="en-US" dirty="0" smtClean="0"/>
              <a:t>AKA Delegated powers</a:t>
            </a:r>
          </a:p>
          <a:p>
            <a:r>
              <a:rPr lang="en-US" dirty="0" smtClean="0"/>
              <a:t>Examples are the power to tax, establish post offices and roads, and establish a uniform rule for naturalization.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366231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846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Congress can make any law necessary and proper to carry out the listed powers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937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732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3" y="29497"/>
            <a:ext cx="9038897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9419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Implied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Powers that are assumed</a:t>
            </a:r>
          </a:p>
          <a:p>
            <a:endParaRPr lang="en-US" dirty="0"/>
          </a:p>
          <a:p>
            <a:r>
              <a:rPr lang="en-US" dirty="0" smtClean="0"/>
              <a:t>Can congress create a bank?</a:t>
            </a:r>
            <a:br>
              <a:rPr lang="en-US" dirty="0" smtClean="0"/>
            </a:br>
            <a:r>
              <a:rPr lang="en-US" dirty="0" smtClean="0"/>
              <a:t>They can coin money, so they must be able to create a bank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00200"/>
            <a:ext cx="5051652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471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" y="3810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77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78</Words>
  <Application>Microsoft Office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Enumerated Powers</vt:lpstr>
      <vt:lpstr>Elastic Clause</vt:lpstr>
      <vt:lpstr>PowerPoint Presentation</vt:lpstr>
      <vt:lpstr>Implied Powers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its</cp:lastModifiedBy>
  <cp:revision>4</cp:revision>
  <dcterms:created xsi:type="dcterms:W3CDTF">2013-02-06T15:44:50Z</dcterms:created>
  <dcterms:modified xsi:type="dcterms:W3CDTF">2013-02-06T16:00:09Z</dcterms:modified>
</cp:coreProperties>
</file>